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1" r:id="rId6"/>
    <p:sldId id="274" r:id="rId7"/>
    <p:sldId id="275" r:id="rId8"/>
    <p:sldId id="262" r:id="rId9"/>
    <p:sldId id="263" r:id="rId10"/>
    <p:sldId id="284" r:id="rId11"/>
    <p:sldId id="264" r:id="rId12"/>
    <p:sldId id="265" r:id="rId13"/>
    <p:sldId id="266" r:id="rId14"/>
    <p:sldId id="267" r:id="rId15"/>
    <p:sldId id="268" r:id="rId16"/>
    <p:sldId id="276" r:id="rId17"/>
    <p:sldId id="269" r:id="rId18"/>
    <p:sldId id="277" r:id="rId19"/>
    <p:sldId id="270" r:id="rId20"/>
    <p:sldId id="280" r:id="rId21"/>
    <p:sldId id="281" r:id="rId22"/>
    <p:sldId id="282" r:id="rId23"/>
    <p:sldId id="283" r:id="rId24"/>
    <p:sldId id="291" r:id="rId25"/>
    <p:sldId id="285" r:id="rId26"/>
    <p:sldId id="287" r:id="rId27"/>
    <p:sldId id="286" r:id="rId28"/>
    <p:sldId id="288" r:id="rId29"/>
    <p:sldId id="292" r:id="rId30"/>
    <p:sldId id="272" r:id="rId31"/>
    <p:sldId id="293" r:id="rId32"/>
    <p:sldId id="294" r:id="rId33"/>
    <p:sldId id="289" r:id="rId34"/>
    <p:sldId id="290" r:id="rId35"/>
    <p:sldId id="27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  <a:srgbClr val="FF7C80"/>
    <a:srgbClr val="FF9933"/>
    <a:srgbClr val="77CFEB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910" autoAdjust="0"/>
    <p:restoredTop sz="94660"/>
  </p:normalViewPr>
  <p:slideViewPr>
    <p:cSldViewPr>
      <p:cViewPr>
        <p:scale>
          <a:sx n="51" d="100"/>
          <a:sy n="51" d="100"/>
        </p:scale>
        <p:origin x="-1110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gif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3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37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49.jpg"/><Relationship Id="rId7" Type="http://schemas.openxmlformats.org/officeDocument/2006/relationships/image" Target="../media/image66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45.jpg"/><Relationship Id="rId5" Type="http://schemas.openxmlformats.org/officeDocument/2006/relationships/image" Target="../media/image64.jpg"/><Relationship Id="rId10" Type="http://schemas.openxmlformats.org/officeDocument/2006/relationships/image" Target="../media/image69.jpeg"/><Relationship Id="rId4" Type="http://schemas.openxmlformats.org/officeDocument/2006/relationships/image" Target="../media/image63.jpg"/><Relationship Id="rId9" Type="http://schemas.openxmlformats.org/officeDocument/2006/relationships/image" Target="../media/image68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77.jpg"/><Relationship Id="rId7" Type="http://schemas.openxmlformats.org/officeDocument/2006/relationships/image" Target="../media/image81.gif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g"/><Relationship Id="rId4" Type="http://schemas.openxmlformats.org/officeDocument/2006/relationships/image" Target="../media/image7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9148608" cy="683895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 rot="20621676">
            <a:off x="1315682" y="100440"/>
            <a:ext cx="5079118" cy="412873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72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অভিনন্দন</a:t>
            </a:r>
            <a:endParaRPr lang="en-US" sz="72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68"/>
            <a:ext cx="83824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1401">
            <a:off x="2182986" y="1171235"/>
            <a:ext cx="540018" cy="28630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483" y="-17929"/>
            <a:ext cx="83824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1401">
            <a:off x="5392760" y="-30859"/>
            <a:ext cx="540018" cy="28630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2906"/>
            <a:ext cx="83824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60" y="5943600"/>
            <a:ext cx="83824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"/>
            <a:ext cx="4574304" cy="68389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129" y="19050"/>
            <a:ext cx="4574304" cy="6838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2453244"/>
            <a:ext cx="4800600" cy="445406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405196" y="3124199"/>
            <a:ext cx="1367204" cy="44117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9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04098 0.19745 L 0.02569 -0.1581 " pathEditMode="relative" rAng="0" ptsTypes="AA">
                                      <p:cBhvr>
                                        <p:cTn id="1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-17778"/>
                                    </p:animMotion>
                                    <p:animRot by="15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76200"/>
            <a:ext cx="9144000" cy="6781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রেবেকা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জাহান</a:t>
            </a:r>
            <a:endParaRPr lang="en-US" sz="8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</a:t>
            </a:r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আলীয়া</a:t>
            </a:r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প্রাঃ</a:t>
            </a:r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বিঃ</a:t>
            </a:r>
            <a:endParaRPr lang="en-US" sz="5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নোয়াখালী</a:t>
            </a:r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85" y="5295900"/>
            <a:ext cx="2093686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6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2-Point Star 4"/>
          <p:cNvSpPr/>
          <p:nvPr/>
        </p:nvSpPr>
        <p:spPr>
          <a:xfrm rot="19907486">
            <a:off x="-92102" y="1230259"/>
            <a:ext cx="4495425" cy="1746690"/>
          </a:xfrm>
          <a:prstGeom prst="star12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12-Point Star 5"/>
          <p:cNvSpPr/>
          <p:nvPr/>
        </p:nvSpPr>
        <p:spPr>
          <a:xfrm rot="21129560">
            <a:off x="583122" y="1501262"/>
            <a:ext cx="8511155" cy="4663677"/>
          </a:xfrm>
          <a:prstGeom prst="star12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শ্রেণিঃ৩য়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পাঠশিরোনামঃ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শ্রেণিকক্ষে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---------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সময়ঃ৪০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২6| ০৪|২০১৩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18633"/>
            <a:ext cx="1828800" cy="1247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2049"/>
            <a:ext cx="212997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7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612" y="0"/>
            <a:ext cx="8001000" cy="670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itchFamily="2" charset="2"/>
              <a:buChar char="v"/>
            </a:pPr>
            <a:endParaRPr lang="en-US" sz="7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Wingdings" pitchFamily="2" charset="2"/>
              <a:buChar char="v"/>
            </a:pPr>
            <a:r>
              <a:rPr lang="en-US" sz="72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7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শিক্ষাথীরা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----- </a:t>
            </a:r>
            <a:endParaRPr lang="en-US" sz="1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Wingdings" pitchFamily="2" charset="2"/>
              <a:buChar char="v"/>
            </a:pP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 algn="ctr">
              <a:buFont typeface="Wingdings" pitchFamily="2" charset="2"/>
              <a:buChar char="v"/>
            </a:pP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 algn="ctr">
              <a:buFont typeface="Wingdings" pitchFamily="2" charset="2"/>
              <a:buChar char="v"/>
            </a:pPr>
            <a:endParaRPr lang="en-U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 algn="ctr">
              <a:buFont typeface="Wingdings" pitchFamily="2" charset="2"/>
              <a:buChar char="v"/>
            </a:pPr>
            <a:endParaRPr lang="en-U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 algn="ctr">
              <a:buFont typeface="Wingdings" pitchFamily="2" charset="2"/>
              <a:buChar char="q"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" y="5562600"/>
            <a:ext cx="1357086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52400"/>
            <a:ext cx="1310555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399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990600"/>
            <a:ext cx="9144000" cy="480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সৃষ্টিঃ</a:t>
            </a:r>
            <a:endParaRPr lang="en-US" sz="9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0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8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8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8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90800"/>
            <a:ext cx="4267200" cy="19288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435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02" y="2506229"/>
            <a:ext cx="3284995" cy="27258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08" y="2462873"/>
            <a:ext cx="3335385" cy="27258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034" y="2415168"/>
            <a:ext cx="3145209" cy="26949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14" y="2369329"/>
            <a:ext cx="3463158" cy="27957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100944"/>
            <a:ext cx="3962399" cy="33854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770586" y="1355890"/>
            <a:ext cx="153121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55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7 L -0.27378 -0.30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98" y="-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0.33142 0.2201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10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68 0.00463 L 0.28923 -0.3048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87" y="-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1111E-6 L -0.30434 0.240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26" y="120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64770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68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04800"/>
            <a:ext cx="8153400" cy="510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88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8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8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endParaRPr lang="en-US" sz="8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4200"/>
            <a:ext cx="8001000" cy="3200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123825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76200"/>
            <a:ext cx="12382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3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8555E-6 L 3.33333E-6 -0.48901 C 3.33333E-6 -0.70751 -0.00591 -0.97664 -0.01042 -0.97664 L -0.02084 -0.97664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-488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609600" y="609600"/>
            <a:ext cx="7848600" cy="381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115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en-US" sz="72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উপস্থাপনঃ</a:t>
            </a:r>
            <a:endParaRPr lang="en-US" sz="7200" b="1" dirty="0" smtClean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20মিনিট</a:t>
            </a:r>
            <a:r>
              <a:rPr lang="en-US" sz="72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00" dirty="0" smtClean="0">
                <a:solidFill>
                  <a:srgbClr val="FF7C8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1100" dirty="0">
              <a:solidFill>
                <a:srgbClr val="FF7C8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488503"/>
            <a:ext cx="4648200" cy="31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1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8534400" cy="655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b="1" u="sng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সহকারেঃ</a:t>
            </a:r>
            <a:r>
              <a:rPr lang="en-US" sz="4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48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</a:t>
            </a:r>
            <a:r>
              <a:rPr lang="en-US" sz="8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00599"/>
            <a:ext cx="2057400" cy="20247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833257"/>
            <a:ext cx="1828800" cy="20247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87491" y="201389"/>
            <a:ext cx="1828800" cy="1295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8600" y="201388"/>
            <a:ext cx="18288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9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 rot="20059971">
            <a:off x="-146253" y="917431"/>
            <a:ext cx="4365115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4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4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41" y="914400"/>
            <a:ext cx="3852568" cy="2600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86038"/>
            <a:ext cx="2971800" cy="31480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810001"/>
            <a:ext cx="3700168" cy="1924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0" y="6095999"/>
            <a:ext cx="9144000" cy="7440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69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9601200" y="4277729"/>
            <a:ext cx="1905000" cy="75137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03987"/>
            <a:ext cx="3047999" cy="24319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Flowchart: Process 3"/>
          <p:cNvSpPr/>
          <p:nvPr/>
        </p:nvSpPr>
        <p:spPr>
          <a:xfrm rot="20059971">
            <a:off x="-66339" y="695239"/>
            <a:ext cx="3443025" cy="1181736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209800"/>
            <a:ext cx="3581400" cy="2569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Flowchart: Process 6"/>
          <p:cNvSpPr/>
          <p:nvPr/>
        </p:nvSpPr>
        <p:spPr>
          <a:xfrm>
            <a:off x="-2667000" y="4271180"/>
            <a:ext cx="1905000" cy="75137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719944"/>
            <a:ext cx="1905000" cy="1690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7510" y="3719944"/>
            <a:ext cx="1905000" cy="169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9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3.7037E-6 L 0.42917 0.1335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4875 0.0993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394951" y="797822"/>
            <a:ext cx="2662449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44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12762" y="4267200"/>
            <a:ext cx="2181134" cy="6396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পাহাড়</a:t>
            </a:r>
            <a:r>
              <a:rPr lang="en-US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11912" y="5867400"/>
            <a:ext cx="2181134" cy="6396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744629"/>
            <a:ext cx="4191000" cy="3356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2971800"/>
            <a:ext cx="3268562" cy="2638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599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335817" y="1133905"/>
            <a:ext cx="3047983" cy="120801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D:\সকল  কাজ\RABAKA  all kaz\ওয়ালপেপার\CLOU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3352800" cy="23141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own Arrow 2"/>
          <p:cNvSpPr/>
          <p:nvPr/>
        </p:nvSpPr>
        <p:spPr>
          <a:xfrm>
            <a:off x="990600" y="4648200"/>
            <a:ext cx="2971800" cy="978408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62000"/>
            <a:ext cx="2514600" cy="2450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131" y="3390900"/>
            <a:ext cx="2514599" cy="2514599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6934200" y="1066800"/>
            <a:ext cx="1981200" cy="1404893"/>
          </a:xfrm>
          <a:prstGeom prst="leftArrow">
            <a:avLst>
              <a:gd name="adj1" fmla="val 73659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050157" y="4060053"/>
            <a:ext cx="1981200" cy="1176293"/>
          </a:xfrm>
          <a:prstGeom prst="leftArrow">
            <a:avLst>
              <a:gd name="adj1" fmla="val 73659"/>
              <a:gd name="adj2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76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137392" y="912258"/>
            <a:ext cx="3469893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97" y="2362200"/>
            <a:ext cx="2410503" cy="2714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73593"/>
            <a:ext cx="2985466" cy="27359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3867389"/>
            <a:ext cx="2606089" cy="16097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Down Arrow 7"/>
          <p:cNvSpPr/>
          <p:nvPr/>
        </p:nvSpPr>
        <p:spPr>
          <a:xfrm>
            <a:off x="1323297" y="5334000"/>
            <a:ext cx="2410503" cy="978408"/>
          </a:xfrm>
          <a:prstGeom prst="downArrow">
            <a:avLst>
              <a:gd name="adj1" fmla="val 73485"/>
              <a:gd name="adj2" fmla="val 50000"/>
            </a:avLst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চেয়ার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33229" y="4307374"/>
            <a:ext cx="135185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8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7086600" y="1219200"/>
            <a:ext cx="2047942" cy="13228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টেবিল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21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87520" y="579228"/>
            <a:ext cx="3469893" cy="164712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50" y="2822218"/>
            <a:ext cx="2466975" cy="23242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270" y="352173"/>
            <a:ext cx="2743200" cy="24700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60" y="3205474"/>
            <a:ext cx="2452714" cy="21533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Oval 5"/>
          <p:cNvSpPr/>
          <p:nvPr/>
        </p:nvSpPr>
        <p:spPr>
          <a:xfrm>
            <a:off x="605807" y="5762034"/>
            <a:ext cx="1984993" cy="109565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932941" y="678274"/>
            <a:ext cx="1782417" cy="281597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14686" y="6073733"/>
            <a:ext cx="2124695" cy="69332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পাখি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472347" y="983073"/>
            <a:ext cx="1636484" cy="141954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ছাগল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2188">
            <a:off x="1291902" y="5589356"/>
            <a:ext cx="438150" cy="4458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2188">
            <a:off x="4293684" y="5504307"/>
            <a:ext cx="438150" cy="4458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32629">
            <a:off x="7169281" y="1404957"/>
            <a:ext cx="524999" cy="4095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86" y="3154823"/>
            <a:ext cx="2478599" cy="21239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Oval 13"/>
          <p:cNvSpPr/>
          <p:nvPr/>
        </p:nvSpPr>
        <p:spPr>
          <a:xfrm>
            <a:off x="6240860" y="5864454"/>
            <a:ext cx="2124695" cy="10286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গরু</a:t>
            </a: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2188">
            <a:off x="7212705" y="5438886"/>
            <a:ext cx="438150" cy="44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1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535068">
            <a:off x="902605" y="1607764"/>
            <a:ext cx="5997606" cy="3358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9600" b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শিক্ষকের</a:t>
            </a:r>
            <a:endParaRPr lang="en-US" sz="9600" b="1" cap="all" dirty="0" smtClean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9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9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572000"/>
            <a:ext cx="1752601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990600" y="1166211"/>
            <a:ext cx="7181350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ত্তরের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আলোচনাঃ</a:t>
            </a:r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8309" y="2800350"/>
            <a:ext cx="7543800" cy="289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Wingdings" pitchFamily="2" charset="2"/>
              <a:buChar char="q"/>
            </a:pP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857250" indent="-857250">
              <a:buFont typeface="Wingdings" pitchFamily="2" charset="2"/>
              <a:buChar char="v"/>
            </a:pP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চারপাশে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438275"/>
            <a:ext cx="18288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4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21063195">
            <a:off x="219540" y="515270"/>
            <a:ext cx="5685571" cy="2941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8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rot="20395338">
            <a:off x="3436452" y="4001597"/>
            <a:ext cx="2301868" cy="1782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600" b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১নংপৃষ্ঠা </a:t>
            </a:r>
            <a:r>
              <a:rPr lang="en-US" sz="3600" b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3600" b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38770">
            <a:off x="3744141" y="3124996"/>
            <a:ext cx="1100766" cy="1120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87" y="5334000"/>
            <a:ext cx="3529013" cy="137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7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116320" y="730482"/>
            <a:ext cx="3366911" cy="130411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3150470"/>
            <a:ext cx="1600200" cy="2393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860" y="1143000"/>
            <a:ext cx="3098800" cy="2324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Line Callout 2 5"/>
          <p:cNvSpPr/>
          <p:nvPr/>
        </p:nvSpPr>
        <p:spPr>
          <a:xfrm>
            <a:off x="7561297" y="4676609"/>
            <a:ext cx="1354103" cy="1219037"/>
          </a:xfrm>
          <a:prstGeom prst="borderCallout2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40705">
            <a:off x="7096731" y="1401358"/>
            <a:ext cx="595018" cy="464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62113">
            <a:off x="7206638" y="5220693"/>
            <a:ext cx="595018" cy="46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17544" y="4728665"/>
            <a:ext cx="889312" cy="693792"/>
          </a:xfrm>
          <a:prstGeom prst="rect">
            <a:avLst/>
          </a:prstGeom>
        </p:spPr>
      </p:pic>
      <p:sp>
        <p:nvSpPr>
          <p:cNvPr id="10" name="Line Callout 2 9"/>
          <p:cNvSpPr/>
          <p:nvPr/>
        </p:nvSpPr>
        <p:spPr>
          <a:xfrm>
            <a:off x="7509965" y="579501"/>
            <a:ext cx="1653085" cy="1219037"/>
          </a:xfrm>
          <a:prstGeom prst="borderCallout2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টেবিল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Line Callout 2 10"/>
          <p:cNvSpPr/>
          <p:nvPr/>
        </p:nvSpPr>
        <p:spPr>
          <a:xfrm>
            <a:off x="2362200" y="3810001"/>
            <a:ext cx="1898223" cy="1181100"/>
          </a:xfrm>
          <a:prstGeom prst="borderCallout2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চেয়ার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672" y="4400551"/>
            <a:ext cx="2543175" cy="1800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000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126514" y="798175"/>
            <a:ext cx="3469893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24" y="609600"/>
            <a:ext cx="3894992" cy="213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20684">
            <a:off x="3671908" y="5099343"/>
            <a:ext cx="1039158" cy="8106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9863">
            <a:off x="7254875" y="3083493"/>
            <a:ext cx="885751" cy="691014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6858000" y="3804267"/>
            <a:ext cx="1981200" cy="996334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4685022" y="4744500"/>
            <a:ext cx="2630272" cy="1520379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বাড়িঘর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804267"/>
            <a:ext cx="3722923" cy="25549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18555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101223" y="683658"/>
            <a:ext cx="3469893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77" y="2741964"/>
            <a:ext cx="3362253" cy="2179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77" y="169312"/>
            <a:ext cx="4354278" cy="3182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53371">
            <a:off x="232507" y="5691580"/>
            <a:ext cx="849438" cy="515701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1836169" y="5077847"/>
            <a:ext cx="2613806" cy="1571134"/>
          </a:xfrm>
          <a:prstGeom prst="cloudCallout">
            <a:avLst>
              <a:gd name="adj1" fmla="val -105187"/>
              <a:gd name="adj2" fmla="val -517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রেল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গাড়ি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791200" y="4152923"/>
            <a:ext cx="3111460" cy="1849846"/>
          </a:xfrm>
          <a:prstGeom prst="cloudCallout">
            <a:avLst>
              <a:gd name="adj1" fmla="val 44284"/>
              <a:gd name="adj2" fmla="val -9485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কলেজ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53371">
            <a:off x="6262312" y="3524588"/>
            <a:ext cx="877557" cy="53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 rot="20059971">
            <a:off x="432514" y="1078378"/>
            <a:ext cx="3445584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79400"/>
            <a:ext cx="3810000" cy="2721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89456"/>
            <a:ext cx="3881340" cy="27419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2289">
            <a:off x="6694270" y="3338642"/>
            <a:ext cx="877557" cy="537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18278">
            <a:off x="4590671" y="5521677"/>
            <a:ext cx="1156192" cy="707612"/>
          </a:xfrm>
          <a:prstGeom prst="rect">
            <a:avLst/>
          </a:prstGeom>
        </p:spPr>
      </p:pic>
      <p:sp>
        <p:nvSpPr>
          <p:cNvPr id="7" name="Line Callout 2 (Accent Bar) 6"/>
          <p:cNvSpPr/>
          <p:nvPr/>
        </p:nvSpPr>
        <p:spPr>
          <a:xfrm>
            <a:off x="6999208" y="4125757"/>
            <a:ext cx="1625092" cy="7729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662"/>
              <a:gd name="adj6" fmla="val -63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ine Callout 2 (Accent Bar) 7"/>
          <p:cNvSpPr/>
          <p:nvPr/>
        </p:nvSpPr>
        <p:spPr>
          <a:xfrm>
            <a:off x="5845018" y="5725417"/>
            <a:ext cx="2308381" cy="7729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225"/>
              <a:gd name="adj6" fmla="val -6612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জাহাজ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1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405854"/>
            <a:ext cx="2819400" cy="21638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688" y="250321"/>
            <a:ext cx="3900488" cy="29216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Flowchart: Process 3"/>
          <p:cNvSpPr/>
          <p:nvPr/>
        </p:nvSpPr>
        <p:spPr>
          <a:xfrm rot="20059971">
            <a:off x="127713" y="659344"/>
            <a:ext cx="3445584" cy="137464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2289">
            <a:off x="7221825" y="3205546"/>
            <a:ext cx="877557" cy="537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4938">
            <a:off x="3431336" y="5351854"/>
            <a:ext cx="877557" cy="537082"/>
          </a:xfrm>
          <a:prstGeom prst="rect">
            <a:avLst/>
          </a:prstGeom>
        </p:spPr>
      </p:pic>
      <p:sp>
        <p:nvSpPr>
          <p:cNvPr id="7" name="Left-Right Arrow 6"/>
          <p:cNvSpPr/>
          <p:nvPr/>
        </p:nvSpPr>
        <p:spPr>
          <a:xfrm>
            <a:off x="-2895600" y="365595"/>
            <a:ext cx="1935290" cy="1345526"/>
          </a:xfrm>
          <a:prstGeom prst="leftRightArrow">
            <a:avLst>
              <a:gd name="adj1" fmla="val 50000"/>
              <a:gd name="adj2" fmla="val 34426"/>
            </a:avLst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রাস্তাঘাট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-Right Arrow 7"/>
          <p:cNvSpPr/>
          <p:nvPr/>
        </p:nvSpPr>
        <p:spPr>
          <a:xfrm>
            <a:off x="9677400" y="5499492"/>
            <a:ext cx="2110523" cy="1269214"/>
          </a:xfrm>
          <a:prstGeom prst="leftRightArrow">
            <a:avLst>
              <a:gd name="adj1" fmla="val 53002"/>
              <a:gd name="adj2" fmla="val 29923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সাঁকো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0194" y="213535"/>
            <a:ext cx="2466975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978" y="521017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3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1.05243 0.4930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22" y="2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-0.57361 -0.0166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81" y="-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395338">
            <a:off x="1717217" y="1060355"/>
            <a:ext cx="5997606" cy="4237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13800" b="1" cap="all" dirty="0" err="1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13800" b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cap="all" dirty="0" err="1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13800" b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876800"/>
            <a:ext cx="2286000" cy="181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3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762000"/>
            <a:ext cx="8991600" cy="5334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প্রশ্নোত্তরের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আলোচনাঃ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en-US" sz="48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571500" indent="-571500" algn="ctr">
              <a:buFont typeface="Wingdings" pitchFamily="2" charset="2"/>
              <a:buChar char="q"/>
            </a:pP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উপাদানগুলো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11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91200"/>
            <a:ext cx="1790700" cy="857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0"/>
            <a:ext cx="17907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21063195">
            <a:off x="1189514" y="346370"/>
            <a:ext cx="5944884" cy="33739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u="sng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11500" b="1" u="sng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u="sng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11500" b="1" u="sng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u="sng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11500" b="1" u="sng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rot="20395338">
            <a:off x="2716693" y="4099989"/>
            <a:ext cx="5997606" cy="1782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600" b="1" cap="all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66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২নং </a:t>
            </a:r>
            <a:r>
              <a:rPr lang="en-US" sz="6600" b="1" cap="all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66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all" dirty="0" err="1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66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6600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0" y="5229225"/>
            <a:ext cx="2195080" cy="1466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0307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90499"/>
            <a:ext cx="8686800" cy="64743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857250" indent="-857250" algn="ctr">
              <a:buFont typeface="Wingdings" pitchFamily="2" charset="2"/>
              <a:buChar char="Ø"/>
            </a:pP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শূন্যস্হান</a:t>
            </a:r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করঃ</a:t>
            </a:r>
            <a:endParaRPr lang="en-US" sz="5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571500" indent="-571500" algn="ctr">
              <a:buFont typeface="Wingdings" pitchFamily="2" charset="2"/>
              <a:buChar char="v"/>
            </a:pP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চারপাশে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endParaRPr lang="en-US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-----------| </a:t>
            </a:r>
          </a:p>
          <a:p>
            <a:pPr marL="571500" indent="-571500" algn="ctr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------------- ------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| 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--------- ---------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-2590800" y="1752600"/>
            <a:ext cx="2417379" cy="7120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2902169" y="4038600"/>
            <a:ext cx="2743200" cy="7120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-2747799" y="2895600"/>
            <a:ext cx="2434459" cy="7278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4887" y="961696"/>
            <a:ext cx="2874579" cy="49319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071"/>
            <a:ext cx="8382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02312E-6 L 0.29618 -2.02312E-6 C 0.42864 -2.02312E-6 0.59253 0.07376 0.59253 0.13503 L 0.59253 0.27006 " pathEditMode="relative" rAng="0" ptsTypes="FfFF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135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31214E-6 L 0.38785 2.31214E-6 C 0.56076 2.31214E-6 0.77569 0.00323 0.77569 0.00555 L 0.77569 0.0111 " pathEditMode="relative" rAng="0" ptsTypes="FfFF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85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08092E-6 L 0.75069 0.357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35" y="178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1"/>
          <p:cNvSpPr/>
          <p:nvPr/>
        </p:nvSpPr>
        <p:spPr>
          <a:xfrm rot="19905247">
            <a:off x="6417" y="2861523"/>
            <a:ext cx="4689544" cy="3852275"/>
          </a:xfrm>
          <a:prstGeom prst="sun">
            <a:avLst>
              <a:gd name="adj" fmla="val 22292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ilent.jpg"/>
          <p:cNvPicPr>
            <a:picLocks noChangeAspect="1"/>
          </p:cNvPicPr>
          <p:nvPr/>
        </p:nvPicPr>
        <p:blipFill>
          <a:blip r:embed="rId2">
            <a:lum bright="10000" contrast="30000"/>
          </a:blip>
          <a:stretch>
            <a:fillRect/>
          </a:stretch>
        </p:blipFill>
        <p:spPr>
          <a:xfrm>
            <a:off x="228600" y="2590800"/>
            <a:ext cx="4114800" cy="408432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5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04046E-6 L 0.45121 -0.34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52" y="-17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 rot="20208806">
            <a:off x="1453949" y="1184240"/>
            <a:ext cx="6543592" cy="4648200"/>
          </a:xfrm>
          <a:prstGeom prst="star5">
            <a:avLst>
              <a:gd name="adj" fmla="val 35845"/>
              <a:gd name="hf" fmla="val 105146"/>
              <a:gd name="vf" fmla="val 1105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9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smtClean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১৫মিনিট</a:t>
            </a:r>
            <a:endParaRPr lang="en-US" sz="9600" b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 rot="19015210">
            <a:off x="5111256" y="2822468"/>
            <a:ext cx="484632" cy="177033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7C8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55" y="4800600"/>
            <a:ext cx="163564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9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611" y="0"/>
            <a:ext cx="9144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উত্তরটির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লিখঃ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 </a:t>
            </a:r>
            <a:endParaRPr lang="en-US" sz="2800" b="1" dirty="0" smtClean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ক)                 খ)                   গ)                     ঘ) </a:t>
            </a:r>
          </a:p>
          <a:p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ক)                 খ)                গ)                  ঘ)                </a:t>
            </a:r>
          </a:p>
          <a:p>
            <a:pPr marL="571500" indent="-571500">
              <a:buFont typeface="Wingdings" pitchFamily="2" charset="2"/>
              <a:buChar char="q"/>
            </a:pPr>
            <a:endPara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ক)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খ)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গ)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ঘ) </a:t>
            </a:r>
            <a:r>
              <a:rPr lang="en-US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আকাশ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50" y="1466453"/>
            <a:ext cx="1505567" cy="1034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79" y="1588319"/>
            <a:ext cx="1163966" cy="8718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435" y="1367585"/>
            <a:ext cx="1620840" cy="10838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666" y="1245164"/>
            <a:ext cx="1904999" cy="13287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83" y="2918844"/>
            <a:ext cx="1141562" cy="895343"/>
          </a:xfrm>
          <a:prstGeom prst="rect">
            <a:avLst/>
          </a:prstGeom>
        </p:spPr>
      </p:pic>
      <p:sp>
        <p:nvSpPr>
          <p:cNvPr id="11" name="5-Point Star 10"/>
          <p:cNvSpPr/>
          <p:nvPr/>
        </p:nvSpPr>
        <p:spPr>
          <a:xfrm>
            <a:off x="63799" y="4064353"/>
            <a:ext cx="628291" cy="533400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52" y="2881278"/>
            <a:ext cx="1219200" cy="9132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66" y="2867333"/>
            <a:ext cx="1295400" cy="8953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230" y="2764653"/>
            <a:ext cx="1381123" cy="9435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36" y="3876009"/>
            <a:ext cx="5391633" cy="14434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36" y="4331054"/>
            <a:ext cx="2446619" cy="988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Donut 21"/>
          <p:cNvSpPr/>
          <p:nvPr/>
        </p:nvSpPr>
        <p:spPr>
          <a:xfrm>
            <a:off x="5452168" y="2753844"/>
            <a:ext cx="654107" cy="638796"/>
          </a:xfrm>
          <a:prstGeom prst="donut">
            <a:avLst>
              <a:gd name="adj" fmla="val 1160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Donut 22"/>
          <p:cNvSpPr/>
          <p:nvPr/>
        </p:nvSpPr>
        <p:spPr>
          <a:xfrm>
            <a:off x="419694" y="5900064"/>
            <a:ext cx="642900" cy="609600"/>
          </a:xfrm>
          <a:prstGeom prst="donut">
            <a:avLst>
              <a:gd name="adj" fmla="val 1160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Donut 16"/>
          <p:cNvSpPr/>
          <p:nvPr/>
        </p:nvSpPr>
        <p:spPr>
          <a:xfrm>
            <a:off x="297580" y="1466453"/>
            <a:ext cx="654107" cy="653868"/>
          </a:xfrm>
          <a:prstGeom prst="donut">
            <a:avLst>
              <a:gd name="adj" fmla="val 1160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85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22" grpId="0" animBg="1"/>
      <p:bldP spid="23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447800" y="304800"/>
            <a:ext cx="6724150" cy="1447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লেখঃ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54538" y="2362200"/>
            <a:ext cx="3953125" cy="40472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</a:p>
          <a:p>
            <a:pPr marL="571500" indent="-571500" algn="ctr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1371" y="2362200"/>
            <a:ext cx="3771900" cy="40472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US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4809875" y="1491343"/>
            <a:ext cx="3505200" cy="117565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ছেলেরা</a:t>
            </a:r>
            <a:r>
              <a:rPr lang="en-US" sz="40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sz="24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4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800" b="1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838200" y="1524000"/>
            <a:ext cx="3048000" cy="1028176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মেয়েরা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জবা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4608244" y="2362200"/>
            <a:ext cx="246294" cy="4047273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52400"/>
            <a:ext cx="1752600" cy="19267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399"/>
            <a:ext cx="1905000" cy="19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74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0"/>
            <a:ext cx="4953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7443" y="1371600"/>
            <a:ext cx="4027099" cy="3733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11500" b="1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11500" b="1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91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1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68 -0.02477 L 0.48298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83" y="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7" y="0"/>
            <a:ext cx="9143999" cy="68645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267199" y="710162"/>
            <a:ext cx="3886200" cy="6223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আশেপাশে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৫টি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67199" y="0"/>
            <a:ext cx="3872546" cy="662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710162"/>
            <a:ext cx="1981200" cy="132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4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 0.01018 L 0.55868 0.016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934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5" y="15408"/>
            <a:ext cx="9144000" cy="68425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0"/>
            <a:ext cx="2133600" cy="161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05200" y="2667000"/>
            <a:ext cx="2133600" cy="1752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346" y="5481638"/>
            <a:ext cx="1376362" cy="1376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609552" y="5470432"/>
            <a:ext cx="1376362" cy="13763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195638" y="5459226"/>
            <a:ext cx="1376362" cy="13763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728865" y="5459226"/>
            <a:ext cx="1376362" cy="13763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6196975" y="5490603"/>
            <a:ext cx="1376362" cy="13763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7767638" y="5481638"/>
            <a:ext cx="1376362" cy="137636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2" y="0"/>
            <a:ext cx="228600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8" y="995921"/>
            <a:ext cx="2550459" cy="44633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9302" y="995922"/>
            <a:ext cx="2550459" cy="446330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609552" y="457199"/>
            <a:ext cx="6184980" cy="250755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সবাইকে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অনেক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অনেক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7200" b="1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4" y="-20171"/>
            <a:ext cx="91225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6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xit" presetSubtype="32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1555</TotalTime>
  <Words>406</Words>
  <Application>Microsoft Office PowerPoint</Application>
  <PresentationFormat>On-screen Show (4:3)</PresentationFormat>
  <Paragraphs>139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310</cp:revision>
  <dcterms:created xsi:type="dcterms:W3CDTF">2006-08-16T00:00:00Z</dcterms:created>
  <dcterms:modified xsi:type="dcterms:W3CDTF">2013-08-04T09:52:59Z</dcterms:modified>
</cp:coreProperties>
</file>